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3" r:id="rId2"/>
    <p:sldId id="259" r:id="rId3"/>
    <p:sldId id="322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24" r:id="rId13"/>
    <p:sldId id="339" r:id="rId14"/>
    <p:sldId id="350" r:id="rId15"/>
    <p:sldId id="351" r:id="rId16"/>
    <p:sldId id="323" r:id="rId17"/>
    <p:sldId id="340" r:id="rId18"/>
    <p:sldId id="354" r:id="rId19"/>
    <p:sldId id="352" r:id="rId20"/>
    <p:sldId id="353" r:id="rId21"/>
    <p:sldId id="325" r:id="rId22"/>
    <p:sldId id="321" r:id="rId23"/>
    <p:sldId id="297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F21"/>
    <a:srgbClr val="C00000"/>
    <a:srgbClr val="2D2F2D"/>
    <a:srgbClr val="F6882E"/>
    <a:srgbClr val="000000"/>
    <a:srgbClr val="222F64"/>
    <a:srgbClr val="206CE8"/>
    <a:srgbClr val="0033CC"/>
    <a:srgbClr val="0066FF"/>
    <a:srgbClr val="002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5310" autoAdjust="0"/>
  </p:normalViewPr>
  <p:slideViewPr>
    <p:cSldViewPr>
      <p:cViewPr varScale="1">
        <p:scale>
          <a:sx n="108" d="100"/>
          <a:sy n="108" d="100"/>
        </p:scale>
        <p:origin x="144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83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644008" y="2491734"/>
            <a:ext cx="4104456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2D2F2D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088" y="-105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25088" y="-105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547133" y="1772816"/>
            <a:ext cx="60497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2D2F2D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644008" y="2708920"/>
            <a:ext cx="4104456" cy="1368152"/>
          </a:xfrm>
        </p:spPr>
        <p:txBody>
          <a:bodyPr/>
          <a:lstStyle/>
          <a:p>
            <a:r>
              <a:rPr lang="ko-KR" altLang="en-US" sz="4800" b="1" dirty="0" err="1">
                <a:solidFill>
                  <a:srgbClr val="FA5F21"/>
                </a:solidFill>
              </a:rPr>
              <a:t>최강황백설조</a:t>
            </a:r>
            <a:endParaRPr lang="ko-KR" altLang="en-US" sz="5400" dirty="0"/>
          </a:p>
        </p:txBody>
      </p:sp>
      <p:sp>
        <p:nvSpPr>
          <p:cNvPr id="18" name="직사각형 17"/>
          <p:cNvSpPr/>
          <p:nvPr/>
        </p:nvSpPr>
        <p:spPr>
          <a:xfrm>
            <a:off x="4716016" y="3717032"/>
            <a:ext cx="38413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 승        수       도       재        진      성</a:t>
            </a:r>
            <a:endParaRPr kumimoji="1" lang="en-US" altLang="ko-KR" dirty="0"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창        형       건       민        우      호</a:t>
            </a:r>
            <a:endParaRPr kumimoji="1" lang="en-US" altLang="ko-KR" dirty="0"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F5B093-5DA2-2A98-AB49-743D9F5B3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18" y="5642992"/>
            <a:ext cx="2166764" cy="121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2F23F8-118C-796E-67DF-08CBA2B314B5}"/>
              </a:ext>
            </a:extLst>
          </p:cNvPr>
          <p:cNvSpPr txBox="1"/>
          <p:nvPr/>
        </p:nvSpPr>
        <p:spPr>
          <a:xfrm>
            <a:off x="4644008" y="4408274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A5F21"/>
                </a:solidFill>
                <a:latin typeface="+mj-lt"/>
              </a:rPr>
              <a:t>S</a:t>
            </a:r>
            <a:r>
              <a:rPr lang="en-US" altLang="ko-KR" sz="4800" b="1" dirty="0">
                <a:latin typeface="+mj-lt"/>
              </a:rPr>
              <a:t>EMI</a:t>
            </a:r>
            <a:r>
              <a:rPr lang="en-US" altLang="ko-KR" sz="4800" b="1" dirty="0">
                <a:solidFill>
                  <a:srgbClr val="FA5F21"/>
                </a:solidFill>
                <a:latin typeface="+mj-lt"/>
              </a:rPr>
              <a:t>P</a:t>
            </a:r>
            <a:r>
              <a:rPr lang="en-US" altLang="ko-KR" sz="4800" b="1" dirty="0">
                <a:latin typeface="+mj-lt"/>
              </a:rPr>
              <a:t>ROJECT</a:t>
            </a:r>
            <a:endParaRPr lang="ko-KR" altLang="en-US" sz="4800" b="1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ko-KR" altLang="en-US" sz="2000" b="1" i="0" dirty="0"/>
              <a:t>카테고리 별 상품 목록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상품 상세페이지</a:t>
            </a:r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13F53-111E-9866-50EC-6D5A0F238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99" y="1498825"/>
            <a:ext cx="3990762" cy="3617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5ED7A6-A8CF-B4F5-8E1E-36926541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6792"/>
            <a:ext cx="4136300" cy="361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700808"/>
            <a:ext cx="8402525" cy="4968552"/>
          </a:xfrm>
        </p:spPr>
        <p:txBody>
          <a:bodyPr>
            <a:noAutofit/>
          </a:bodyPr>
          <a:lstStyle/>
          <a:p>
            <a:pPr marL="0" indent="0"/>
            <a:r>
              <a:rPr lang="en-US" altLang="ko-KR" sz="2000" b="1" i="0" dirty="0"/>
              <a:t>1-3.  </a:t>
            </a:r>
            <a:r>
              <a:rPr lang="ko-KR" altLang="en-US" sz="2000" b="1" i="0" dirty="0"/>
              <a:t>주요 기능</a:t>
            </a:r>
            <a:endParaRPr lang="en-US" altLang="ko-KR" sz="2000" b="1" i="0" dirty="0"/>
          </a:p>
          <a:p>
            <a:pPr marL="0" indent="0"/>
            <a:r>
              <a:rPr lang="en-US" altLang="ko-KR" sz="1800" b="1" i="0" dirty="0"/>
              <a:t> </a:t>
            </a:r>
          </a:p>
          <a:p>
            <a:pPr marL="0" indent="0"/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관리자 홈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상품관리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통계</a:t>
            </a:r>
            <a:endParaRPr lang="en-US" altLang="ko-KR" sz="2000" b="1" i="0" dirty="0"/>
          </a:p>
          <a:p>
            <a:pPr marL="0" indent="0"/>
            <a:r>
              <a:rPr lang="en-US" altLang="ko-KR" sz="1800" b="1" i="0" dirty="0"/>
              <a:t> </a:t>
            </a:r>
          </a:p>
          <a:p>
            <a:pPr marL="0" indent="0"/>
            <a:r>
              <a:rPr lang="en-US" altLang="ko-KR" sz="2000" b="1" i="0" dirty="0" err="1"/>
              <a:t>MyPage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회원정보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회원정보수정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주문정보확인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회원탈퇴</a:t>
            </a:r>
            <a:endParaRPr lang="en-US" altLang="ko-KR" sz="2000" b="1" i="0" dirty="0"/>
          </a:p>
          <a:p>
            <a:pPr marL="0" indent="0"/>
            <a:r>
              <a:rPr lang="en-US" altLang="ko-KR" sz="1800" b="1" i="0" dirty="0"/>
              <a:t> </a:t>
            </a:r>
          </a:p>
          <a:p>
            <a:pPr marL="0" indent="0"/>
            <a:r>
              <a:rPr lang="en-US" altLang="ko-KR" sz="2000" b="1" i="0" dirty="0" err="1"/>
              <a:t>MainPage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로그인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로그아웃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회원가입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상품페이지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상세페이지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구매</a:t>
            </a:r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351049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54470" y="4031427"/>
            <a:ext cx="4689530" cy="123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ERD (Entity Relationship Diagram)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쿼리문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3095323"/>
            <a:ext cx="5328592" cy="821973"/>
            <a:chOff x="1309442" y="3248110"/>
            <a:chExt cx="5328592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248110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295496"/>
              <a:ext cx="429714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ERD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33733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91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BA7AD6-5105-0CCA-B464-E306CF99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716"/>
            <a:ext cx="9144000" cy="58508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 ERD (Entity Relationship Diagram)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70737" y="980728"/>
            <a:ext cx="8402525" cy="5653088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2-1.  ERD</a:t>
            </a:r>
            <a:r>
              <a:rPr kumimoji="1" lang="en-US" altLang="ko-KR" sz="2000" b="1" i="0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(Entity Relationship Diagram)</a:t>
            </a:r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154144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2-2.  </a:t>
            </a:r>
            <a:r>
              <a:rPr lang="ko-KR" altLang="en-US" sz="2000" b="1" i="0" dirty="0" err="1"/>
              <a:t>쿼리문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50E78A-072A-B335-137A-53CFD8E42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4864"/>
            <a:ext cx="840252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5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2-2.  </a:t>
            </a:r>
            <a:r>
              <a:rPr lang="ko-KR" altLang="en-US" sz="2000" b="1" i="0" dirty="0" err="1"/>
              <a:t>쿼리문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42DAB-A4FC-CF72-FC7E-29A94A236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4864"/>
            <a:ext cx="835292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34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54470" y="3789040"/>
            <a:ext cx="4689530" cy="185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AdminPage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–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백재민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황도건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MyPage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–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설진우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조성호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MainPage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–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강수형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최승창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2852936"/>
            <a:ext cx="5328592" cy="821973"/>
            <a:chOff x="1309442" y="3248110"/>
            <a:chExt cx="5328592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248110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392126"/>
              <a:ext cx="429714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업무분담</a:t>
              </a:r>
              <a:endParaRPr kumimoji="1" lang="en-US" altLang="ko-KR" sz="36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33733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37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3.  </a:t>
            </a:r>
            <a:r>
              <a:rPr lang="ko-KR" altLang="en-US" sz="2000" b="1" i="0" dirty="0"/>
              <a:t>업무분담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40121C-22BD-ADB4-C04B-DCF7721AC1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3424" y="2503950"/>
            <a:ext cx="4797152" cy="35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44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3-1. 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 err="1"/>
              <a:t>백재민</a:t>
            </a:r>
            <a:r>
              <a:rPr lang="en-US" altLang="ko-KR" sz="2000" b="1" i="0" dirty="0"/>
              <a:t>, </a:t>
            </a:r>
            <a:r>
              <a:rPr lang="ko-KR" altLang="en-US" sz="2000" b="1" i="0" dirty="0" err="1"/>
              <a:t>황도건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관리자 홈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매출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주문현황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회원관리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조회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수정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삭제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주문관리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조회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환불승인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상품관리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조회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통계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성별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연령대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251518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3-2.  </a:t>
            </a:r>
            <a:r>
              <a:rPr lang="en-US" altLang="ko-KR" sz="2000" b="1" i="0" dirty="0" err="1"/>
              <a:t>MyPage</a:t>
            </a:r>
            <a:r>
              <a:rPr lang="en-US" altLang="ko-KR" sz="2000" b="1" i="0" dirty="0"/>
              <a:t> : </a:t>
            </a:r>
            <a:r>
              <a:rPr lang="ko-KR" altLang="en-US" sz="2000" b="1" i="0" dirty="0" err="1"/>
              <a:t>설진우</a:t>
            </a:r>
            <a:r>
              <a:rPr lang="en-US" altLang="ko-KR" sz="2000" b="1" i="0" dirty="0"/>
              <a:t>,</a:t>
            </a:r>
            <a:r>
              <a:rPr lang="ko-KR" altLang="en-US" sz="2000" b="1" i="0" dirty="0"/>
              <a:t> 조성호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회원정보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해당 아이디 정보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등급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마일리지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총 구매금액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구매건수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회원정보수정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해당 아이디 정보수정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주문정보확인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해당 아이디 주문정보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환불요청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회원탈퇴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85214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rot="18109418">
            <a:off x="2903798" y="1539112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184204" y="3699009"/>
            <a:ext cx="3636392" cy="506180"/>
            <a:chOff x="1077516" y="999966"/>
            <a:chExt cx="3636392" cy="506180"/>
          </a:xfrm>
        </p:grpSpPr>
        <p:sp>
          <p:nvSpPr>
            <p:cNvPr id="34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1761158" y="1048990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기획 및 스토리보드</a:t>
              </a:r>
              <a:endParaRPr lang="en-US" altLang="ko-KR" sz="2000" b="1" dirty="0">
                <a:solidFill>
                  <a:srgbClr val="2D2F2D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1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184204" y="4472394"/>
            <a:ext cx="3636392" cy="506180"/>
            <a:chOff x="1077516" y="999966"/>
            <a:chExt cx="3636392" cy="506180"/>
          </a:xfrm>
        </p:grpSpPr>
        <p:sp>
          <p:nvSpPr>
            <p:cNvPr id="7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761158" y="1027623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ERD</a:t>
              </a: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2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184204" y="5245779"/>
            <a:ext cx="3636392" cy="506180"/>
            <a:chOff x="1077516" y="999966"/>
            <a:chExt cx="3636392" cy="506180"/>
          </a:xfrm>
        </p:grpSpPr>
        <p:sp>
          <p:nvSpPr>
            <p:cNvPr id="76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1761158" y="1038438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업무분담</a:t>
              </a:r>
              <a:endParaRPr lang="en-US" altLang="ko-KR" sz="2000" b="1" dirty="0">
                <a:solidFill>
                  <a:srgbClr val="2D2F2D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3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184204" y="6019164"/>
            <a:ext cx="3780284" cy="506180"/>
            <a:chOff x="1077516" y="999966"/>
            <a:chExt cx="3780284" cy="506180"/>
          </a:xfrm>
        </p:grpSpPr>
        <p:sp>
          <p:nvSpPr>
            <p:cNvPr id="8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1761158" y="1053678"/>
              <a:ext cx="309664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후기</a:t>
              </a:r>
              <a:endParaRPr lang="en-US" altLang="ko-KR" sz="2000" b="1" dirty="0">
                <a:solidFill>
                  <a:srgbClr val="2D2F2D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4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25D70E-6318-8930-C598-69059D09B2B1}"/>
              </a:ext>
            </a:extLst>
          </p:cNvPr>
          <p:cNvSpPr txBox="1"/>
          <p:nvPr/>
        </p:nvSpPr>
        <p:spPr>
          <a:xfrm>
            <a:off x="5148064" y="1859340"/>
            <a:ext cx="43001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FA5F21"/>
                </a:solidFill>
                <a:latin typeface="+mj-lt"/>
              </a:rPr>
              <a:t>회</a:t>
            </a:r>
            <a:r>
              <a:rPr lang="ko-KR" altLang="en-US" sz="4800" b="1" dirty="0">
                <a:latin typeface="+mj-lt"/>
              </a:rPr>
              <a:t>원관리 </a:t>
            </a:r>
            <a:r>
              <a:rPr lang="en-US" altLang="ko-KR" sz="4800" b="1" dirty="0">
                <a:solidFill>
                  <a:srgbClr val="FA5F21"/>
                </a:solidFill>
                <a:latin typeface="+mj-lt"/>
              </a:rPr>
              <a:t>&amp;</a:t>
            </a:r>
            <a:endParaRPr lang="en-US" altLang="ko-KR" sz="4800" b="1" dirty="0">
              <a:latin typeface="+mj-lt"/>
            </a:endParaRPr>
          </a:p>
          <a:p>
            <a:r>
              <a:rPr lang="ko-KR" altLang="en-US" sz="4800" b="1" dirty="0">
                <a:solidFill>
                  <a:srgbClr val="FA5F21"/>
                </a:solidFill>
                <a:latin typeface="+mj-lt"/>
              </a:rPr>
              <a:t>구</a:t>
            </a:r>
            <a:r>
              <a:rPr lang="ko-KR" altLang="en-US" sz="4800" b="1" dirty="0">
                <a:latin typeface="+mj-lt"/>
              </a:rPr>
              <a:t>매정보관리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3-3.  </a:t>
            </a:r>
            <a:r>
              <a:rPr lang="en-US" altLang="ko-KR" sz="2000" b="1" i="0" dirty="0" err="1"/>
              <a:t>MainPage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강수형</a:t>
            </a:r>
            <a:r>
              <a:rPr lang="en-US" altLang="ko-KR" sz="2000" b="1" i="0" dirty="0"/>
              <a:t>, </a:t>
            </a:r>
            <a:r>
              <a:rPr lang="ko-KR" altLang="en-US" sz="2000" b="1" i="0" dirty="0" err="1"/>
              <a:t>최승창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로그인</a:t>
            </a:r>
            <a:r>
              <a:rPr lang="en-US" altLang="ko-KR" sz="2000" b="1" i="0" dirty="0"/>
              <a:t>&amp;</a:t>
            </a:r>
            <a:r>
              <a:rPr lang="ko-KR" altLang="en-US" sz="2000" b="1" i="0"/>
              <a:t>로그아웃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회원가입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상품페이지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상세페이지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카테고리 별 상품 목록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구매</a:t>
            </a:r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3248334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54470" y="3789040"/>
            <a:ext cx="4689530" cy="515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600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한 줄 평</a:t>
            </a:r>
            <a:endParaRPr kumimoji="1" lang="en-US" altLang="ko-KR" sz="1600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2852936"/>
            <a:ext cx="5328592" cy="821973"/>
            <a:chOff x="1309442" y="3248110"/>
            <a:chExt cx="5328592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248110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392126"/>
              <a:ext cx="429714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36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후기</a:t>
              </a:r>
              <a:endParaRPr kumimoji="1" lang="en-US" altLang="ko-KR" sz="36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33733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06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후기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25088" y="786352"/>
            <a:ext cx="9018912" cy="5234936"/>
          </a:xfrm>
        </p:spPr>
        <p:txBody>
          <a:bodyPr>
            <a:normAutofit/>
          </a:bodyPr>
          <a:lstStyle/>
          <a:p>
            <a:r>
              <a:rPr lang="en-US" altLang="ko-KR" sz="2000" b="1" i="0" dirty="0"/>
              <a:t>4-1. </a:t>
            </a:r>
            <a:r>
              <a:rPr lang="ko-KR" altLang="en-US" sz="2000" b="1" i="0" dirty="0"/>
              <a:t>한 줄 평</a:t>
            </a:r>
            <a:endParaRPr lang="en-US" altLang="ko-KR" sz="2000" b="1" i="0" dirty="0"/>
          </a:p>
          <a:p>
            <a:r>
              <a:rPr lang="en-US" altLang="ko-KR" sz="1000" b="1" i="0" dirty="0"/>
              <a:t> </a:t>
            </a:r>
          </a:p>
          <a:p>
            <a:r>
              <a:rPr lang="ko-KR" altLang="en-US" sz="2000" b="1" i="0" dirty="0" err="1"/>
              <a:t>최승창</a:t>
            </a:r>
            <a:r>
              <a:rPr lang="ko-KR" altLang="en-US" sz="2000" b="1" i="0" dirty="0"/>
              <a:t> </a:t>
            </a:r>
            <a:r>
              <a:rPr lang="ko-KR" altLang="en-US" sz="2000" b="1" i="0" dirty="0" err="1"/>
              <a:t>ㅡ</a:t>
            </a:r>
            <a:r>
              <a:rPr lang="ko-KR" altLang="en-US" sz="2000" b="1" i="0" dirty="0"/>
              <a:t> 버스 승차감 </a:t>
            </a:r>
            <a:r>
              <a:rPr lang="ko-KR" altLang="en-US" sz="2000" b="1" i="0" dirty="0" err="1"/>
              <a:t>상타치</a:t>
            </a:r>
            <a:endParaRPr lang="en-US" altLang="ko-KR" sz="2000" b="1" i="0" dirty="0"/>
          </a:p>
          <a:p>
            <a:r>
              <a:rPr lang="en-US" altLang="ko-KR" sz="1000" b="1" i="0" dirty="0"/>
              <a:t> </a:t>
            </a:r>
          </a:p>
          <a:p>
            <a:r>
              <a:rPr lang="ko-KR" altLang="en-US" sz="2000" b="1" i="0" dirty="0"/>
              <a:t>강수형 </a:t>
            </a:r>
            <a:r>
              <a:rPr lang="ko-KR" altLang="en-US" sz="2000" b="1" i="0" dirty="0" err="1"/>
              <a:t>ㅡ</a:t>
            </a:r>
            <a:r>
              <a:rPr lang="ko-KR" altLang="en-US" sz="2000" b="1" i="0" dirty="0"/>
              <a:t> 열정 </a:t>
            </a:r>
            <a:r>
              <a:rPr lang="ko-KR" altLang="en-US" sz="2000" b="1" i="0" dirty="0" err="1"/>
              <a:t>만수르조</a:t>
            </a:r>
            <a:r>
              <a:rPr lang="en-US" altLang="ko-KR" sz="2000" b="1" i="0" dirty="0"/>
              <a:t>!!</a:t>
            </a:r>
          </a:p>
          <a:p>
            <a:r>
              <a:rPr lang="en-US" altLang="ko-KR" sz="1000" b="1" i="0" dirty="0"/>
              <a:t> </a:t>
            </a:r>
          </a:p>
          <a:p>
            <a:r>
              <a:rPr lang="ko-KR" altLang="en-US" sz="2000" b="1" i="0" dirty="0" err="1"/>
              <a:t>황도건</a:t>
            </a:r>
            <a:r>
              <a:rPr lang="ko-KR" altLang="en-US" sz="2000" b="1" i="0" dirty="0"/>
              <a:t> </a:t>
            </a:r>
            <a:r>
              <a:rPr lang="ko-KR" altLang="en-US" sz="2000" b="1" i="0" dirty="0" err="1"/>
              <a:t>ㅡ</a:t>
            </a:r>
            <a:r>
              <a:rPr lang="ko-KR" altLang="en-US" sz="2000" b="1" i="0" dirty="0"/>
              <a:t> </a:t>
            </a:r>
            <a:r>
              <a:rPr lang="ko-KR" altLang="en-US" sz="2000" b="1" i="0" dirty="0" err="1"/>
              <a:t>밀도있는</a:t>
            </a:r>
            <a:r>
              <a:rPr lang="ko-KR" altLang="en-US" sz="2000" b="1" i="0" dirty="0"/>
              <a:t> 학습이 필요하며 프로젝트에 적용하는 사고의 유연성을</a:t>
            </a:r>
            <a:endParaRPr lang="en-US" altLang="ko-KR" sz="2000" b="1" i="0" dirty="0"/>
          </a:p>
          <a:p>
            <a:r>
              <a:rPr lang="en-US" altLang="ko-KR" sz="2000" b="1" i="0" dirty="0"/>
              <a:t>                    </a:t>
            </a:r>
            <a:r>
              <a:rPr lang="ko-KR" altLang="en-US" sz="2000" b="1" i="0" dirty="0"/>
              <a:t>필요로 한다는 것을 </a:t>
            </a:r>
            <a:r>
              <a:rPr lang="ko-KR" altLang="en-US" sz="2000" b="1" i="0" dirty="0" err="1"/>
              <a:t>깨달았던</a:t>
            </a:r>
            <a:r>
              <a:rPr lang="ko-KR" altLang="en-US" sz="2000" b="1" i="0" dirty="0"/>
              <a:t> 시간이었습니다</a:t>
            </a:r>
            <a:r>
              <a:rPr lang="en-US" altLang="ko-KR" sz="2000" b="1" i="0" dirty="0"/>
              <a:t>.</a:t>
            </a:r>
          </a:p>
          <a:p>
            <a:r>
              <a:rPr lang="en-US" altLang="ko-KR" sz="1000" b="1" i="0" dirty="0"/>
              <a:t> </a:t>
            </a:r>
          </a:p>
          <a:p>
            <a:r>
              <a:rPr lang="ko-KR" altLang="en-US" sz="2000" b="1" i="0" dirty="0" err="1"/>
              <a:t>백재민</a:t>
            </a:r>
            <a:r>
              <a:rPr lang="ko-KR" altLang="en-US" sz="2000" b="1" i="0" dirty="0"/>
              <a:t> </a:t>
            </a:r>
            <a:r>
              <a:rPr lang="ko-KR" altLang="en-US" sz="2000" b="1" i="0" dirty="0" err="1"/>
              <a:t>ㅡ</a:t>
            </a:r>
            <a:r>
              <a:rPr lang="ko-KR" altLang="en-US" sz="2000" b="1" i="0" dirty="0"/>
              <a:t> 공부를 더 열심히 </a:t>
            </a:r>
            <a:r>
              <a:rPr lang="ko-KR" altLang="en-US" sz="2000" b="1" i="0" dirty="0" err="1"/>
              <a:t>해야겠다는</a:t>
            </a:r>
            <a:r>
              <a:rPr lang="ko-KR" altLang="en-US" sz="2000" b="1" i="0" dirty="0"/>
              <a:t> 생각이 들었다</a:t>
            </a:r>
            <a:r>
              <a:rPr lang="en-US" altLang="ko-KR" sz="2000" b="1" i="0" dirty="0"/>
              <a:t>.</a:t>
            </a:r>
            <a:r>
              <a:rPr lang="ko-KR" altLang="en-US" sz="2000" b="1" i="0" dirty="0"/>
              <a:t> 팀원들이 다들 너무</a:t>
            </a:r>
            <a:endParaRPr lang="en-US" altLang="ko-KR" sz="2000" b="1" i="0" dirty="0"/>
          </a:p>
          <a:p>
            <a:r>
              <a:rPr lang="en-US" altLang="ko-KR" sz="2000" b="1" i="0" dirty="0"/>
              <a:t>                    </a:t>
            </a:r>
            <a:r>
              <a:rPr lang="ko-KR" altLang="en-US" sz="2000" b="1" i="0" dirty="0"/>
              <a:t>잘해줘서 좋은 결과가 </a:t>
            </a:r>
            <a:r>
              <a:rPr lang="ko-KR" altLang="en-US" sz="2000" b="1" i="0" dirty="0" err="1"/>
              <a:t>나온거</a:t>
            </a:r>
            <a:r>
              <a:rPr lang="ko-KR" altLang="en-US" sz="2000" b="1" i="0" dirty="0"/>
              <a:t> 같아 만족스럽다</a:t>
            </a:r>
            <a:r>
              <a:rPr lang="en-US" altLang="ko-KR" sz="2000" b="1" i="0" dirty="0"/>
              <a:t>.</a:t>
            </a:r>
          </a:p>
          <a:p>
            <a:r>
              <a:rPr lang="en-US" altLang="ko-KR" sz="1000" b="1" i="0" dirty="0"/>
              <a:t> </a:t>
            </a:r>
          </a:p>
          <a:p>
            <a:r>
              <a:rPr lang="ko-KR" altLang="en-US" sz="2000" b="1" i="0" dirty="0" err="1"/>
              <a:t>설진우</a:t>
            </a:r>
            <a:r>
              <a:rPr lang="ko-KR" altLang="en-US" sz="2000" b="1" i="0" dirty="0"/>
              <a:t> </a:t>
            </a:r>
            <a:r>
              <a:rPr lang="ko-KR" altLang="en-US" sz="2000" b="1" i="0" dirty="0" err="1"/>
              <a:t>ㅡ</a:t>
            </a:r>
            <a:r>
              <a:rPr lang="ko-KR" altLang="en-US" sz="2000" b="1" i="0" dirty="0"/>
              <a:t> </a:t>
            </a:r>
            <a:r>
              <a:rPr lang="ko-KR" altLang="en-US" sz="2000" b="1" i="0" dirty="0" err="1"/>
              <a:t>부족한게</a:t>
            </a:r>
            <a:r>
              <a:rPr lang="ko-KR" altLang="en-US" sz="2000" b="1" i="0" dirty="0"/>
              <a:t> 많은데 조원분들이 </a:t>
            </a:r>
            <a:r>
              <a:rPr lang="ko-KR" altLang="en-US" sz="2000" b="1" i="0" dirty="0" err="1"/>
              <a:t>도와주셔서</a:t>
            </a:r>
            <a:r>
              <a:rPr lang="ko-KR" altLang="en-US" sz="2000" b="1" i="0" dirty="0"/>
              <a:t> 할 수 있었습니다</a:t>
            </a:r>
            <a:r>
              <a:rPr lang="en-US" altLang="ko-KR" sz="2000" b="1" i="0" dirty="0"/>
              <a:t>.</a:t>
            </a:r>
          </a:p>
          <a:p>
            <a:r>
              <a:rPr lang="en-US" altLang="ko-KR" sz="2000" b="1" i="0" dirty="0"/>
              <a:t>                    </a:t>
            </a:r>
            <a:r>
              <a:rPr lang="ko-KR" altLang="en-US" sz="2000" b="1" i="0" dirty="0"/>
              <a:t>외쳐 </a:t>
            </a:r>
            <a:r>
              <a:rPr lang="ko-KR" altLang="en-US" sz="2000" b="1" i="0" dirty="0" err="1"/>
              <a:t>빛원기</a:t>
            </a:r>
            <a:r>
              <a:rPr lang="en-US" altLang="ko-KR" sz="2000" b="1" i="0" dirty="0"/>
              <a:t>!!!!!</a:t>
            </a:r>
            <a:r>
              <a:rPr lang="ko-KR" altLang="en-US" sz="1050" b="1" i="0" dirty="0"/>
              <a:t>선생님</a:t>
            </a:r>
            <a:endParaRPr lang="en-US" altLang="ko-KR" sz="2000" b="1" i="0" dirty="0"/>
          </a:p>
          <a:p>
            <a:r>
              <a:rPr lang="en-US" altLang="ko-KR" sz="1000" b="1" i="0" dirty="0"/>
              <a:t> </a:t>
            </a:r>
          </a:p>
          <a:p>
            <a:r>
              <a:rPr lang="ko-KR" altLang="en-US" sz="2000" b="1" i="0" dirty="0"/>
              <a:t>조성호 </a:t>
            </a:r>
            <a:r>
              <a:rPr lang="ko-KR" altLang="en-US" sz="2000" b="1" i="0" dirty="0" err="1"/>
              <a:t>ㅡ</a:t>
            </a:r>
            <a:r>
              <a:rPr lang="ko-KR" altLang="en-US" sz="2000" b="1" i="0" dirty="0"/>
              <a:t> 다른 수강생분들과 어울려 많이 배울 수 있어 좋았습니다</a:t>
            </a:r>
            <a:r>
              <a:rPr lang="en-US" altLang="ko-KR" sz="2000" b="1" i="0" dirty="0"/>
              <a:t>.</a:t>
            </a:r>
            <a:endParaRPr lang="ko-KR" altLang="en-US" sz="2000" b="1" i="0" dirty="0"/>
          </a:p>
        </p:txBody>
      </p:sp>
      <p:sp>
        <p:nvSpPr>
          <p:cNvPr id="3" name="제목 6">
            <a:extLst>
              <a:ext uri="{FF2B5EF4-FFF2-40B4-BE49-F238E27FC236}">
                <a16:creationId xmlns:a16="http://schemas.microsoft.com/office/drawing/2014/main" id="{58276CB3-F0DC-BF6A-127B-59897FF7F1A9}"/>
              </a:ext>
            </a:extLst>
          </p:cNvPr>
          <p:cNvSpPr txBox="1">
            <a:spLocks/>
          </p:cNvSpPr>
          <p:nvPr/>
        </p:nvSpPr>
        <p:spPr>
          <a:xfrm>
            <a:off x="5039544" y="5158933"/>
            <a:ext cx="4104456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 err="1">
                <a:solidFill>
                  <a:srgbClr val="FA5F21"/>
                </a:solidFill>
              </a:rPr>
              <a:t>최강황백설조</a:t>
            </a:r>
            <a:endParaRPr lang="ko-KR" altLang="en-US" sz="5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5EB7CD-80D0-D5B7-6F68-76BC685B4D46}"/>
              </a:ext>
            </a:extLst>
          </p:cNvPr>
          <p:cNvSpPr/>
          <p:nvPr/>
        </p:nvSpPr>
        <p:spPr>
          <a:xfrm>
            <a:off x="5111552" y="6167045"/>
            <a:ext cx="38413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 승        수       도       재        진      성</a:t>
            </a:r>
            <a:endParaRPr kumimoji="1" lang="en-US" altLang="ko-KR" dirty="0"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창        형       건       민        우      호</a:t>
            </a:r>
            <a:endParaRPr kumimoji="1" lang="en-US" altLang="ko-KR" dirty="0"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547133" y="1556792"/>
            <a:ext cx="6049735" cy="1224136"/>
          </a:xfrm>
        </p:spPr>
        <p:txBody>
          <a:bodyPr/>
          <a:lstStyle/>
          <a:p>
            <a:r>
              <a:rPr lang="en-US" altLang="ko-KR">
                <a:solidFill>
                  <a:srgbClr val="FA5F21"/>
                </a:solidFill>
              </a:rPr>
              <a:t>T</a:t>
            </a:r>
            <a:r>
              <a:rPr lang="en-US" altLang="ko-KR"/>
              <a:t>HANK </a:t>
            </a:r>
            <a:r>
              <a:rPr lang="en-US" altLang="ko-KR">
                <a:solidFill>
                  <a:srgbClr val="FA5F21"/>
                </a:solidFill>
              </a:rPr>
              <a:t>Y</a:t>
            </a:r>
            <a:r>
              <a:rPr lang="en-US" altLang="ko-KR"/>
              <a:t>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54470" y="3603379"/>
            <a:ext cx="4689530" cy="2201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24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컨셉설정</a:t>
            </a:r>
            <a:endParaRPr kumimoji="1" lang="en-US" altLang="ko-KR" sz="24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스토리보드</a:t>
            </a:r>
            <a:endParaRPr kumimoji="1" lang="en-US" altLang="ko-KR" sz="24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주요 기능</a:t>
            </a:r>
            <a:endParaRPr kumimoji="1" lang="en-US" altLang="ko-KR" sz="24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2879157"/>
            <a:ext cx="5328592" cy="821973"/>
            <a:chOff x="1309442" y="3058307"/>
            <a:chExt cx="5328592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058307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176102"/>
              <a:ext cx="429714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기획 및 스토리보드</a:t>
              </a:r>
              <a:endParaRPr kumimoji="1" lang="en-US" altLang="ko-KR" sz="36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13162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10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25088" y="1484784"/>
            <a:ext cx="8672973" cy="4881686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1-1.  </a:t>
            </a:r>
            <a:r>
              <a:rPr lang="ko-KR" altLang="en-US" sz="2000" b="1" i="0" dirty="0" err="1"/>
              <a:t>컨셉설정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en-US" altLang="ko-KR" sz="2000" b="1" i="0" dirty="0"/>
              <a:t>20~30</a:t>
            </a:r>
            <a:r>
              <a:rPr lang="ko-KR" altLang="en-US" sz="2000" b="1" i="0" dirty="0"/>
              <a:t>대가 주력 타겟</a:t>
            </a:r>
            <a:r>
              <a:rPr lang="en-US" altLang="ko-KR" sz="2000" b="1" i="0" dirty="0"/>
              <a:t>.</a:t>
            </a:r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en-US" altLang="ko-KR" sz="2000" b="1" i="0" dirty="0"/>
              <a:t>5</a:t>
            </a:r>
            <a:r>
              <a:rPr lang="ko-KR" altLang="en-US" sz="2000" b="1" i="0" dirty="0"/>
              <a:t>가지 카테고리 전문</a:t>
            </a:r>
            <a:r>
              <a:rPr lang="en-US" altLang="ko-KR" sz="2000" b="1" i="0" dirty="0"/>
              <a:t>.</a:t>
            </a:r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고급화전략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A68C53-C3C2-077A-3707-A3E1BFD61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9" y="949600"/>
            <a:ext cx="6300192" cy="59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ko-KR" altLang="en-US" sz="2000" b="1" i="0" dirty="0"/>
              <a:t>인덱스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로그인 전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후</a:t>
            </a:r>
            <a:r>
              <a:rPr lang="en-US" altLang="ko-KR" sz="2000" b="1" i="0" dirty="0"/>
              <a:t>, </a:t>
            </a:r>
            <a:r>
              <a:rPr lang="ko-KR" altLang="en-US" sz="2000" b="1" i="0" dirty="0" err="1"/>
              <a:t>로그인폼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회원가입폼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EE8933-E8F5-8490-D076-5B083B38D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83618"/>
            <a:ext cx="4229523" cy="2718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94E3D7-0A05-0389-61CB-CDCC5932A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94" y="1283618"/>
            <a:ext cx="4033592" cy="2783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DD5F2F-BC37-AF93-9E70-61420311D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2" y="4012493"/>
            <a:ext cx="4029938" cy="27186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CD0E8B-E429-D92D-D409-34618CD8C9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875906"/>
            <a:ext cx="3506528" cy="2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28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en-US" altLang="ko-KR" sz="2000" b="1" i="0" dirty="0" err="1"/>
              <a:t>AdminPage</a:t>
            </a:r>
            <a:r>
              <a:rPr lang="ko-KR" altLang="en-US" sz="2000" b="1" i="0" dirty="0"/>
              <a:t> 메인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주문정보관리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F75E31-13F9-A60C-93F0-B6A8EC089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0" y="1268760"/>
            <a:ext cx="3826684" cy="3034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220CEB-08CE-6A13-1363-4217062394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99" y="1429092"/>
            <a:ext cx="3442770" cy="2835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106E27-37B0-C864-AD41-92C2ED509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0" y="4184408"/>
            <a:ext cx="3586786" cy="26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상품관리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통계</a:t>
            </a:r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00DE7-61C6-1B25-D629-4B5EDB8D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623676"/>
            <a:ext cx="3600400" cy="3312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24D018-A71B-3071-53BE-25F01A6FB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90561"/>
            <a:ext cx="3077707" cy="33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2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ko-KR" altLang="en-US" sz="2000" b="1" i="0" dirty="0"/>
              <a:t>관리자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유저 </a:t>
            </a:r>
            <a:r>
              <a:rPr lang="en-US" altLang="ko-KR" sz="2000" b="1" i="0" dirty="0"/>
              <a:t>Modify,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환불처리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B97E3-D22F-ECED-5428-A07021B94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62472"/>
            <a:ext cx="3835912" cy="3406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96286B-9403-D385-8FF3-61C69D40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15" y="1340768"/>
            <a:ext cx="4214250" cy="350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en-US" altLang="ko-KR" sz="2000" b="1" i="0" dirty="0" err="1"/>
              <a:t>MyPage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메인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주문정보확인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회원탈퇴</a:t>
            </a:r>
            <a:endParaRPr lang="en-US" altLang="ko-KR" sz="2000" b="1" i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869287-E1BA-F030-60D3-AD242F59CE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5" y="1266062"/>
            <a:ext cx="3566851" cy="2777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6454CA-4ACE-4B3A-36D0-B0BF57C278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8" y="4005064"/>
            <a:ext cx="3566851" cy="28139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C7835B-FF98-C676-B94E-8F68EE1B6F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97" y="1251903"/>
            <a:ext cx="3689835" cy="27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64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10394</TotalTime>
  <Words>490</Words>
  <Application>Microsoft Office PowerPoint</Application>
  <PresentationFormat>화면 슬라이드 쇼(4:3)</PresentationFormat>
  <Paragraphs>122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</vt:lpstr>
      <vt:lpstr>맑은 고딕</vt:lpstr>
      <vt:lpstr>Calibri Light</vt:lpstr>
      <vt:lpstr>Calibri</vt:lpstr>
      <vt:lpstr>굴림체</vt:lpstr>
      <vt:lpstr>Office 테마</vt:lpstr>
      <vt:lpstr>최강황백설조</vt:lpstr>
      <vt:lpstr>PowerPoint 프레젠테이션</vt:lpstr>
      <vt:lpstr>PowerPoint 프레젠테이션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PowerPoint 프레젠테이션</vt:lpstr>
      <vt:lpstr>02   ERD (Entity Relationship Diagram)</vt:lpstr>
      <vt:lpstr>01   기획 및 스토리보드</vt:lpstr>
      <vt:lpstr>01   기획 및 스토리보드</vt:lpstr>
      <vt:lpstr>PowerPoint 프레젠테이션</vt:lpstr>
      <vt:lpstr>03   업무분담</vt:lpstr>
      <vt:lpstr>03   업무분담</vt:lpstr>
      <vt:lpstr>03   업무분담</vt:lpstr>
      <vt:lpstr>03   업무분담</vt:lpstr>
      <vt:lpstr>PowerPoint 프레젠테이션</vt:lpstr>
      <vt:lpstr>04  후기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1340</cp:lastModifiedBy>
  <cp:revision>121</cp:revision>
  <dcterms:created xsi:type="dcterms:W3CDTF">2010-02-01T08:03:16Z</dcterms:created>
  <dcterms:modified xsi:type="dcterms:W3CDTF">2022-11-17T06:20:22Z</dcterms:modified>
  <cp:category>www.slidemembers.com</cp:category>
</cp:coreProperties>
</file>